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oto Sans TC" panose="020B0604020202020204" charset="-128"/>
      <p:regular r:id="rId13"/>
    </p:embeddedFont>
    <p:embeddedFont>
      <p:font typeface="Sora Medium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3332D1-DEBF-48F8-AA86-C3FD3DEDE68A}" v="7" dt="2025-04-28T08:29:20.2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id Al Rayess | CARMA" userId="e07b2539-055c-4a90-a456-c262f3f1e756" providerId="ADAL" clId="{6E3332D1-DEBF-48F8-AA86-C3FD3DEDE68A}"/>
    <pc:docChg chg="custSel modSld">
      <pc:chgData name="Walid Al Rayess | CARMA" userId="e07b2539-055c-4a90-a456-c262f3f1e756" providerId="ADAL" clId="{6E3332D1-DEBF-48F8-AA86-C3FD3DEDE68A}" dt="2025-04-28T08:29:31.989" v="17" actId="478"/>
      <pc:docMkLst>
        <pc:docMk/>
      </pc:docMkLst>
      <pc:sldChg chg="addSp delSp modSp mod">
        <pc:chgData name="Walid Al Rayess | CARMA" userId="e07b2539-055c-4a90-a456-c262f3f1e756" providerId="ADAL" clId="{6E3332D1-DEBF-48F8-AA86-C3FD3DEDE68A}" dt="2025-04-28T08:29:31.989" v="17" actId="478"/>
        <pc:sldMkLst>
          <pc:docMk/>
          <pc:sldMk cId="0" sldId="256"/>
        </pc:sldMkLst>
        <pc:spChg chg="del">
          <ac:chgData name="Walid Al Rayess | CARMA" userId="e07b2539-055c-4a90-a456-c262f3f1e756" providerId="ADAL" clId="{6E3332D1-DEBF-48F8-AA86-C3FD3DEDE68A}" dt="2025-04-28T08:29:31.989" v="17" actId="478"/>
          <ac:spMkLst>
            <pc:docMk/>
            <pc:sldMk cId="0" sldId="256"/>
            <ac:spMk id="5" creationId="{00000000-0000-0000-0000-000000000000}"/>
          </ac:spMkLst>
        </pc:spChg>
        <pc:spChg chg="del">
          <ac:chgData name="Walid Al Rayess | CARMA" userId="e07b2539-055c-4a90-a456-c262f3f1e756" providerId="ADAL" clId="{6E3332D1-DEBF-48F8-AA86-C3FD3DEDE68A}" dt="2025-04-28T08:29:29.044" v="15" actId="478"/>
          <ac:spMkLst>
            <pc:docMk/>
            <pc:sldMk cId="0" sldId="256"/>
            <ac:spMk id="7" creationId="{00000000-0000-0000-0000-000000000000}"/>
          </ac:spMkLst>
        </pc:spChg>
        <pc:spChg chg="add mod">
          <ac:chgData name="Walid Al Rayess | CARMA" userId="e07b2539-055c-4a90-a456-c262f3f1e756" providerId="ADAL" clId="{6E3332D1-DEBF-48F8-AA86-C3FD3DEDE68A}" dt="2025-04-28T08:28:53.697" v="5" actId="208"/>
          <ac:spMkLst>
            <pc:docMk/>
            <pc:sldMk cId="0" sldId="256"/>
            <ac:spMk id="8" creationId="{CC236BCA-3D5E-99BE-AB85-1F3A93A33501}"/>
          </ac:spMkLst>
        </pc:spChg>
        <pc:picChg chg="del">
          <ac:chgData name="Walid Al Rayess | CARMA" userId="e07b2539-055c-4a90-a456-c262f3f1e756" providerId="ADAL" clId="{6E3332D1-DEBF-48F8-AA86-C3FD3DEDE68A}" dt="2025-04-28T08:29:30.436" v="16" actId="478"/>
          <ac:picMkLst>
            <pc:docMk/>
            <pc:sldMk cId="0" sldId="256"/>
            <ac:picMk id="6" creationId="{00000000-0000-0000-0000-000000000000}"/>
          </ac:picMkLst>
        </pc:picChg>
      </pc:sldChg>
      <pc:sldChg chg="addSp modSp">
        <pc:chgData name="Walid Al Rayess | CARMA" userId="e07b2539-055c-4a90-a456-c262f3f1e756" providerId="ADAL" clId="{6E3332D1-DEBF-48F8-AA86-C3FD3DEDE68A}" dt="2025-04-28T08:28:56.821" v="6"/>
        <pc:sldMkLst>
          <pc:docMk/>
          <pc:sldMk cId="0" sldId="257"/>
        </pc:sldMkLst>
        <pc:spChg chg="add mod">
          <ac:chgData name="Walid Al Rayess | CARMA" userId="e07b2539-055c-4a90-a456-c262f3f1e756" providerId="ADAL" clId="{6E3332D1-DEBF-48F8-AA86-C3FD3DEDE68A}" dt="2025-04-28T08:28:56.821" v="6"/>
          <ac:spMkLst>
            <pc:docMk/>
            <pc:sldMk cId="0" sldId="257"/>
            <ac:spMk id="10" creationId="{C12591F1-49EE-F336-8A9A-8C802961CE3A}"/>
          </ac:spMkLst>
        </pc:spChg>
      </pc:sldChg>
      <pc:sldChg chg="addSp modSp">
        <pc:chgData name="Walid Al Rayess | CARMA" userId="e07b2539-055c-4a90-a456-c262f3f1e756" providerId="ADAL" clId="{6E3332D1-DEBF-48F8-AA86-C3FD3DEDE68A}" dt="2025-04-28T08:29:00.365" v="7"/>
        <pc:sldMkLst>
          <pc:docMk/>
          <pc:sldMk cId="0" sldId="259"/>
        </pc:sldMkLst>
        <pc:spChg chg="add mod">
          <ac:chgData name="Walid Al Rayess | CARMA" userId="e07b2539-055c-4a90-a456-c262f3f1e756" providerId="ADAL" clId="{6E3332D1-DEBF-48F8-AA86-C3FD3DEDE68A}" dt="2025-04-28T08:29:00.365" v="7"/>
          <ac:spMkLst>
            <pc:docMk/>
            <pc:sldMk cId="0" sldId="259"/>
            <ac:spMk id="16" creationId="{74F50B6C-F705-DDBF-0A37-9634E4FC8084}"/>
          </ac:spMkLst>
        </pc:spChg>
      </pc:sldChg>
      <pc:sldChg chg="addSp modSp">
        <pc:chgData name="Walid Al Rayess | CARMA" userId="e07b2539-055c-4a90-a456-c262f3f1e756" providerId="ADAL" clId="{6E3332D1-DEBF-48F8-AA86-C3FD3DEDE68A}" dt="2025-04-28T08:29:02.080" v="8"/>
        <pc:sldMkLst>
          <pc:docMk/>
          <pc:sldMk cId="0" sldId="260"/>
        </pc:sldMkLst>
        <pc:spChg chg="add mod">
          <ac:chgData name="Walid Al Rayess | CARMA" userId="e07b2539-055c-4a90-a456-c262f3f1e756" providerId="ADAL" clId="{6E3332D1-DEBF-48F8-AA86-C3FD3DEDE68A}" dt="2025-04-28T08:29:02.080" v="8"/>
          <ac:spMkLst>
            <pc:docMk/>
            <pc:sldMk cId="0" sldId="260"/>
            <ac:spMk id="7" creationId="{F3B02A7B-CEF2-BC20-9574-0381B6358B69}"/>
          </ac:spMkLst>
        </pc:spChg>
      </pc:sldChg>
      <pc:sldChg chg="addSp modSp">
        <pc:chgData name="Walid Al Rayess | CARMA" userId="e07b2539-055c-4a90-a456-c262f3f1e756" providerId="ADAL" clId="{6E3332D1-DEBF-48F8-AA86-C3FD3DEDE68A}" dt="2025-04-28T08:29:06.191" v="9"/>
        <pc:sldMkLst>
          <pc:docMk/>
          <pc:sldMk cId="0" sldId="262"/>
        </pc:sldMkLst>
        <pc:spChg chg="add mod">
          <ac:chgData name="Walid Al Rayess | CARMA" userId="e07b2539-055c-4a90-a456-c262f3f1e756" providerId="ADAL" clId="{6E3332D1-DEBF-48F8-AA86-C3FD3DEDE68A}" dt="2025-04-28T08:29:06.191" v="9"/>
          <ac:spMkLst>
            <pc:docMk/>
            <pc:sldMk cId="0" sldId="262"/>
            <ac:spMk id="13" creationId="{7076564F-CE2D-D7D7-8630-0737DD34BC5D}"/>
          </ac:spMkLst>
        </pc:spChg>
      </pc:sldChg>
      <pc:sldChg chg="addSp modSp">
        <pc:chgData name="Walid Al Rayess | CARMA" userId="e07b2539-055c-4a90-a456-c262f3f1e756" providerId="ADAL" clId="{6E3332D1-DEBF-48F8-AA86-C3FD3DEDE68A}" dt="2025-04-28T08:29:07.899" v="10"/>
        <pc:sldMkLst>
          <pc:docMk/>
          <pc:sldMk cId="0" sldId="263"/>
        </pc:sldMkLst>
        <pc:spChg chg="add mod">
          <ac:chgData name="Walid Al Rayess | CARMA" userId="e07b2539-055c-4a90-a456-c262f3f1e756" providerId="ADAL" clId="{6E3332D1-DEBF-48F8-AA86-C3FD3DEDE68A}" dt="2025-04-28T08:29:07.899" v="10"/>
          <ac:spMkLst>
            <pc:docMk/>
            <pc:sldMk cId="0" sldId="263"/>
            <ac:spMk id="11" creationId="{9E775665-65A7-A43E-C4A9-F598D595CE9F}"/>
          </ac:spMkLst>
        </pc:spChg>
      </pc:sldChg>
      <pc:sldChg chg="addSp modSp mod">
        <pc:chgData name="Walid Al Rayess | CARMA" userId="e07b2539-055c-4a90-a456-c262f3f1e756" providerId="ADAL" clId="{6E3332D1-DEBF-48F8-AA86-C3FD3DEDE68A}" dt="2025-04-28T08:29:16.143" v="13" actId="1076"/>
        <pc:sldMkLst>
          <pc:docMk/>
          <pc:sldMk cId="0" sldId="264"/>
        </pc:sldMkLst>
        <pc:spChg chg="add mod">
          <ac:chgData name="Walid Al Rayess | CARMA" userId="e07b2539-055c-4a90-a456-c262f3f1e756" providerId="ADAL" clId="{6E3332D1-DEBF-48F8-AA86-C3FD3DEDE68A}" dt="2025-04-28T08:29:16.143" v="13" actId="1076"/>
          <ac:spMkLst>
            <pc:docMk/>
            <pc:sldMk cId="0" sldId="264"/>
            <ac:spMk id="15" creationId="{3017C89F-DF15-5087-DE5C-D6DC664AEA4C}"/>
          </ac:spMkLst>
        </pc:spChg>
      </pc:sldChg>
      <pc:sldChg chg="addSp modSp">
        <pc:chgData name="Walid Al Rayess | CARMA" userId="e07b2539-055c-4a90-a456-c262f3f1e756" providerId="ADAL" clId="{6E3332D1-DEBF-48F8-AA86-C3FD3DEDE68A}" dt="2025-04-28T08:29:20.269" v="14"/>
        <pc:sldMkLst>
          <pc:docMk/>
          <pc:sldMk cId="0" sldId="265"/>
        </pc:sldMkLst>
        <pc:spChg chg="add mod">
          <ac:chgData name="Walid Al Rayess | CARMA" userId="e07b2539-055c-4a90-a456-c262f3f1e756" providerId="ADAL" clId="{6E3332D1-DEBF-48F8-AA86-C3FD3DEDE68A}" dt="2025-04-28T08:29:20.269" v="14"/>
          <ac:spMkLst>
            <pc:docMk/>
            <pc:sldMk cId="0" sldId="265"/>
            <ac:spMk id="5" creationId="{4D6C7B95-9B03-3D27-6B7B-55CAEB223C8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310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Introducing Hjezle: Transforming Sports Field Booking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From chaotic calls and missed bookings to smooth, instant reservations with zero frustration.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236BCA-3D5E-99BE-AB85-1F3A93A33501}"/>
              </a:ext>
            </a:extLst>
          </p:cNvPr>
          <p:cNvSpPr/>
          <p:nvPr/>
        </p:nvSpPr>
        <p:spPr>
          <a:xfrm>
            <a:off x="12288644" y="7249373"/>
            <a:ext cx="2230244" cy="947854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7070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26437"/>
            <a:ext cx="114835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Building a Sports Movement with Hjezle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More than bookings – creating a connected, empowered sports community for lasting impact and growth.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6C7B95-9B03-3D27-6B7B-55CAEB223C8C}"/>
              </a:ext>
            </a:extLst>
          </p:cNvPr>
          <p:cNvSpPr/>
          <p:nvPr/>
        </p:nvSpPr>
        <p:spPr>
          <a:xfrm>
            <a:off x="12288644" y="7249373"/>
            <a:ext cx="2230244" cy="947854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7070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99261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Booking Nightmares Before Hjezle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Common Issues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Random calls, no answers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Confusing messy notes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Last-minute changes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Player cancellations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Result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Stress, confusion, missed matches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2591F1-49EE-F336-8A9A-8C802961CE3A}"/>
              </a:ext>
            </a:extLst>
          </p:cNvPr>
          <p:cNvSpPr/>
          <p:nvPr/>
        </p:nvSpPr>
        <p:spPr>
          <a:xfrm>
            <a:off x="12288644" y="7249373"/>
            <a:ext cx="2230244" cy="947854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7070C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019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Hjezle Solves Real Player Problems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1148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30906" y="41148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Booking struggles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685467" y="41148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5422583" y="4114800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Last-minute surprises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5309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Payment confusion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451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How Hjezle Works: Simple and Instant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6738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365260" y="29098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8673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Open app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6280190" y="41148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365260" y="415730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017306" y="4114800"/>
            <a:ext cx="33356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Filter by sport and time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628019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365260" y="540472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017306" y="5362218"/>
            <a:ext cx="35900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Select free field instantly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6280190" y="66096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365260" y="66521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017306" y="6609636"/>
            <a:ext cx="49907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Tap, pay securely, confirm booking</a:t>
            </a:r>
            <a:endParaRPr lang="en-US" sz="2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F50B6C-F705-DDBF-0A37-9634E4FC8084}"/>
              </a:ext>
            </a:extLst>
          </p:cNvPr>
          <p:cNvSpPr/>
          <p:nvPr/>
        </p:nvSpPr>
        <p:spPr>
          <a:xfrm>
            <a:off x="12288644" y="7249373"/>
            <a:ext cx="2230244" cy="947854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7070C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78401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Group Bookings Made Easy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3049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Invite team members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Manage bookings and communications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 calls or guesswork necessary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B02A7B-CEF2-BC20-9574-0381B6358B69}"/>
              </a:ext>
            </a:extLst>
          </p:cNvPr>
          <p:cNvSpPr/>
          <p:nvPr/>
        </p:nvSpPr>
        <p:spPr>
          <a:xfrm>
            <a:off x="12288644" y="7249373"/>
            <a:ext cx="2230244" cy="947854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7070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576858"/>
            <a:ext cx="7678579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Robust System Modeling Behind the Scenes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968216" y="2199323"/>
            <a:ext cx="22860" cy="5453301"/>
          </a:xfrm>
          <a:prstGeom prst="roundRect">
            <a:avLst>
              <a:gd name="adj" fmla="val 13738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180862" y="2658904"/>
            <a:ext cx="628055" cy="22860"/>
          </a:xfrm>
          <a:prstGeom prst="roundRect">
            <a:avLst>
              <a:gd name="adj" fmla="val 13738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32711" y="2434828"/>
            <a:ext cx="471011" cy="471011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11232" y="2474059"/>
            <a:ext cx="313968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015133" y="240863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Context Models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015133" y="2861310"/>
            <a:ext cx="639615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Users, venue owners, payment systems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80862" y="4074557"/>
            <a:ext cx="628055" cy="22860"/>
          </a:xfrm>
          <a:prstGeom prst="roundRect">
            <a:avLst>
              <a:gd name="adj" fmla="val 13738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32711" y="3850481"/>
            <a:ext cx="471011" cy="471011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11232" y="3889712"/>
            <a:ext cx="313968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015133" y="3824288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Interaction Models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015133" y="4276963"/>
            <a:ext cx="639615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 step-by-step actions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80862" y="5490210"/>
            <a:ext cx="628055" cy="22860"/>
          </a:xfrm>
          <a:prstGeom prst="roundRect">
            <a:avLst>
              <a:gd name="adj" fmla="val 13738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732711" y="5266134"/>
            <a:ext cx="471011" cy="471011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11232" y="5305365"/>
            <a:ext cx="313968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015133" y="5239941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Structural Models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015133" y="5692616"/>
            <a:ext cx="639615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Linking users, venues, and bookings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180862" y="6905863"/>
            <a:ext cx="628055" cy="22860"/>
          </a:xfrm>
          <a:prstGeom prst="roundRect">
            <a:avLst>
              <a:gd name="adj" fmla="val 13738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732711" y="6681788"/>
            <a:ext cx="471011" cy="471011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811232" y="6721019"/>
            <a:ext cx="313968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2015133" y="665559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Behavioral Models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015133" y="7108269"/>
            <a:ext cx="6396157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Handling cancellations, failures, changes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326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Technology Stack Powering Hjezle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454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017306" y="3845481"/>
            <a:ext cx="29215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Flutter &amp; FlutterFlow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Fast, beautiful UI with rapid development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8454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908983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Firebase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Real-time data sync and secure authentication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5436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017306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Google Maps API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0340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Accurate location search &amp; field mapping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76564F-CE2D-D7D7-8630-0737DD34BC5D}"/>
              </a:ext>
            </a:extLst>
          </p:cNvPr>
          <p:cNvSpPr/>
          <p:nvPr/>
        </p:nvSpPr>
        <p:spPr>
          <a:xfrm>
            <a:off x="12288644" y="7249373"/>
            <a:ext cx="2230244" cy="947854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7070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382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Meeting Rigorous Requirements and Challenges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28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Functional Needs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095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Fast registration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517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Secure bookings &amp; payments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939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Notifications and profiles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028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Challenges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6095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Real-time updates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0517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Payment security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6186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Overcoming these strengthened Hjezle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775665-65A7-A43E-C4A9-F598D595CE9F}"/>
              </a:ext>
            </a:extLst>
          </p:cNvPr>
          <p:cNvSpPr/>
          <p:nvPr/>
        </p:nvSpPr>
        <p:spPr>
          <a:xfrm>
            <a:off x="12288644" y="7249373"/>
            <a:ext cx="2230244" cy="947854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7070C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3641" y="618530"/>
            <a:ext cx="7569517" cy="140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Our Vision and Future Roadmap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3641" y="2361605"/>
            <a:ext cx="7569517" cy="801291"/>
          </a:xfrm>
          <a:prstGeom prst="roundRect">
            <a:avLst>
              <a:gd name="adj" fmla="val 421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98550" y="2586514"/>
            <a:ext cx="2937867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Frictionless Booking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6273641" y="3387804"/>
            <a:ext cx="7569517" cy="801291"/>
          </a:xfrm>
          <a:prstGeom prst="roundRect">
            <a:avLst>
              <a:gd name="adj" fmla="val 421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498550" y="3612713"/>
            <a:ext cx="5398413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Lebanon’s Biggest Sports Community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273641" y="4414004"/>
            <a:ext cx="7569517" cy="801291"/>
          </a:xfrm>
          <a:prstGeom prst="roundRect">
            <a:avLst>
              <a:gd name="adj" fmla="val 421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498550" y="4638913"/>
            <a:ext cx="3210878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Middle East Expansion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6273641" y="5440204"/>
            <a:ext cx="7569517" cy="2173010"/>
          </a:xfrm>
          <a:prstGeom prst="roundRect">
            <a:avLst>
              <a:gd name="adj" fmla="val 155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498550" y="5665113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Features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98550" y="6151483"/>
            <a:ext cx="7119699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 venue recommendations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498550" y="6589990"/>
            <a:ext cx="7119699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Loyalty rewards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498550" y="7028498"/>
            <a:ext cx="7119699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Tournament management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17C89F-DF15-5087-DE5C-D6DC664AEA4C}"/>
              </a:ext>
            </a:extLst>
          </p:cNvPr>
          <p:cNvSpPr/>
          <p:nvPr/>
        </p:nvSpPr>
        <p:spPr>
          <a:xfrm>
            <a:off x="12288644" y="7748112"/>
            <a:ext cx="2230244" cy="359807"/>
          </a:xfrm>
          <a:prstGeom prst="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7070C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258</Words>
  <Application>Microsoft Office PowerPoint</Application>
  <PresentationFormat>Custom</PresentationFormat>
  <Paragraphs>77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Sora Medium</vt:lpstr>
      <vt:lpstr>Noto Sans TC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Walid Al Rayess | CARMA</cp:lastModifiedBy>
  <cp:revision>1</cp:revision>
  <dcterms:created xsi:type="dcterms:W3CDTF">2025-04-28T08:28:49Z</dcterms:created>
  <dcterms:modified xsi:type="dcterms:W3CDTF">2025-04-28T08:29:35Z</dcterms:modified>
</cp:coreProperties>
</file>